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8" r:id="rId2"/>
    <p:sldId id="256" r:id="rId3"/>
    <p:sldId id="257" r:id="rId4"/>
    <p:sldId id="259" r:id="rId5"/>
    <p:sldId id="262" r:id="rId6"/>
    <p:sldId id="271" r:id="rId7"/>
    <p:sldId id="272" r:id="rId8"/>
    <p:sldId id="264" r:id="rId9"/>
    <p:sldId id="260" r:id="rId10"/>
    <p:sldId id="261" r:id="rId11"/>
    <p:sldId id="267" r:id="rId12"/>
    <p:sldId id="263" r:id="rId13"/>
    <p:sldId id="269" r:id="rId14"/>
    <p:sldId id="268" r:id="rId15"/>
    <p:sldId id="280" r:id="rId16"/>
    <p:sldId id="265" r:id="rId17"/>
    <p:sldId id="266" r:id="rId18"/>
    <p:sldId id="270"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0B613D-24EA-497C-8816-54453B22B229}" v="3" dt="2023-10-25T13:09:53.5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755" autoAdjust="0"/>
  </p:normalViewPr>
  <p:slideViewPr>
    <p:cSldViewPr snapToGrid="0">
      <p:cViewPr varScale="1">
        <p:scale>
          <a:sx n="58" d="100"/>
          <a:sy n="58" d="100"/>
        </p:scale>
        <p:origin x="-102"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well Gustafson" userId="d433956d-1fd3-4ac4-9338-a820f0c8cb50" providerId="ADAL" clId="{389A3430-0A51-43CF-91EB-A0B8CB4DB7B4}"/>
    <pc:docChg chg="addSld delSld modSld sldOrd">
      <pc:chgData name="Lowell Gustafson" userId="d433956d-1fd3-4ac4-9338-a820f0c8cb50" providerId="ADAL" clId="{389A3430-0A51-43CF-91EB-A0B8CB4DB7B4}" dt="2023-10-06T13:00:49.120" v="29" actId="47"/>
      <pc:docMkLst>
        <pc:docMk/>
      </pc:docMkLst>
      <pc:sldChg chg="ord">
        <pc:chgData name="Lowell Gustafson" userId="d433956d-1fd3-4ac4-9338-a820f0c8cb50" providerId="ADAL" clId="{389A3430-0A51-43CF-91EB-A0B8CB4DB7B4}" dt="2023-10-06T12:59:30.086" v="18"/>
        <pc:sldMkLst>
          <pc:docMk/>
          <pc:sldMk cId="2917739426" sldId="265"/>
        </pc:sldMkLst>
      </pc:sldChg>
      <pc:sldChg chg="ord">
        <pc:chgData name="Lowell Gustafson" userId="d433956d-1fd3-4ac4-9338-a820f0c8cb50" providerId="ADAL" clId="{389A3430-0A51-43CF-91EB-A0B8CB4DB7B4}" dt="2023-10-06T12:59:30.086" v="18"/>
        <pc:sldMkLst>
          <pc:docMk/>
          <pc:sldMk cId="1396660212" sldId="266"/>
        </pc:sldMkLst>
      </pc:sldChg>
      <pc:sldChg chg="del">
        <pc:chgData name="Lowell Gustafson" userId="d433956d-1fd3-4ac4-9338-a820f0c8cb50" providerId="ADAL" clId="{389A3430-0A51-43CF-91EB-A0B8CB4DB7B4}" dt="2023-10-06T13:00:49.120" v="29" actId="47"/>
        <pc:sldMkLst>
          <pc:docMk/>
          <pc:sldMk cId="4044712399" sldId="275"/>
        </pc:sldMkLst>
      </pc:sldChg>
      <pc:sldChg chg="del">
        <pc:chgData name="Lowell Gustafson" userId="d433956d-1fd3-4ac4-9338-a820f0c8cb50" providerId="ADAL" clId="{389A3430-0A51-43CF-91EB-A0B8CB4DB7B4}" dt="2023-10-06T13:00:49.120" v="29" actId="47"/>
        <pc:sldMkLst>
          <pc:docMk/>
          <pc:sldMk cId="1487783179" sldId="276"/>
        </pc:sldMkLst>
      </pc:sldChg>
      <pc:sldChg chg="addSp modSp new del">
        <pc:chgData name="Lowell Gustafson" userId="d433956d-1fd3-4ac4-9338-a820f0c8cb50" providerId="ADAL" clId="{389A3430-0A51-43CF-91EB-A0B8CB4DB7B4}" dt="2023-10-06T13:00:09.518" v="19" actId="47"/>
        <pc:sldMkLst>
          <pc:docMk/>
          <pc:sldMk cId="1770544531" sldId="277"/>
        </pc:sldMkLst>
        <pc:picChg chg="add mod">
          <ac:chgData name="Lowell Gustafson" userId="d433956d-1fd3-4ac4-9338-a820f0c8cb50" providerId="ADAL" clId="{389A3430-0A51-43CF-91EB-A0B8CB4DB7B4}" dt="2023-10-06T12:40:23.444" v="5"/>
          <ac:picMkLst>
            <pc:docMk/>
            <pc:sldMk cId="1770544531" sldId="277"/>
            <ac:picMk id="2" creationId="{13186F09-7672-89C6-2F36-0570E94D8217}"/>
          </ac:picMkLst>
        </pc:picChg>
      </pc:sldChg>
      <pc:sldChg chg="addSp modSp add del">
        <pc:chgData name="Lowell Gustafson" userId="d433956d-1fd3-4ac4-9338-a820f0c8cb50" providerId="ADAL" clId="{389A3430-0A51-43CF-91EB-A0B8CB4DB7B4}" dt="2023-10-06T13:00:09.518" v="19" actId="47"/>
        <pc:sldMkLst>
          <pc:docMk/>
          <pc:sldMk cId="4067671948" sldId="278"/>
        </pc:sldMkLst>
        <pc:picChg chg="add mod">
          <ac:chgData name="Lowell Gustafson" userId="d433956d-1fd3-4ac4-9338-a820f0c8cb50" providerId="ADAL" clId="{389A3430-0A51-43CF-91EB-A0B8CB4DB7B4}" dt="2023-10-06T12:40:40.743" v="6"/>
          <ac:picMkLst>
            <pc:docMk/>
            <pc:sldMk cId="4067671948" sldId="278"/>
            <ac:picMk id="2" creationId="{5AA8EBC6-DEA8-9CA4-3E0B-CD6D154DD6C9}"/>
          </ac:picMkLst>
        </pc:picChg>
      </pc:sldChg>
      <pc:sldChg chg="addSp modSp add del">
        <pc:chgData name="Lowell Gustafson" userId="d433956d-1fd3-4ac4-9338-a820f0c8cb50" providerId="ADAL" clId="{389A3430-0A51-43CF-91EB-A0B8CB4DB7B4}" dt="2023-10-06T13:00:09.518" v="19" actId="47"/>
        <pc:sldMkLst>
          <pc:docMk/>
          <pc:sldMk cId="1473446349" sldId="279"/>
        </pc:sldMkLst>
        <pc:picChg chg="add mod">
          <ac:chgData name="Lowell Gustafson" userId="d433956d-1fd3-4ac4-9338-a820f0c8cb50" providerId="ADAL" clId="{389A3430-0A51-43CF-91EB-A0B8CB4DB7B4}" dt="2023-10-06T12:40:53.433" v="7"/>
          <ac:picMkLst>
            <pc:docMk/>
            <pc:sldMk cId="1473446349" sldId="279"/>
            <ac:picMk id="2" creationId="{CBED4DDA-991C-9957-2DD4-8DFBD29A886F}"/>
          </ac:picMkLst>
        </pc:picChg>
      </pc:sldChg>
      <pc:sldChg chg="addSp delSp modSp add ord">
        <pc:chgData name="Lowell Gustafson" userId="d433956d-1fd3-4ac4-9338-a820f0c8cb50" providerId="ADAL" clId="{389A3430-0A51-43CF-91EB-A0B8CB4DB7B4}" dt="2023-10-06T13:00:42.221" v="28"/>
        <pc:sldMkLst>
          <pc:docMk/>
          <pc:sldMk cId="1554701569" sldId="280"/>
        </pc:sldMkLst>
        <pc:picChg chg="add mod">
          <ac:chgData name="Lowell Gustafson" userId="d433956d-1fd3-4ac4-9338-a820f0c8cb50" providerId="ADAL" clId="{389A3430-0A51-43CF-91EB-A0B8CB4DB7B4}" dt="2023-10-06T12:58:50.799" v="10" actId="931"/>
          <ac:picMkLst>
            <pc:docMk/>
            <pc:sldMk cId="1554701569" sldId="280"/>
            <ac:picMk id="3" creationId="{6CA8E547-A1B4-151D-26DC-CC8A3B01E178}"/>
          </ac:picMkLst>
        </pc:picChg>
        <pc:picChg chg="add del">
          <ac:chgData name="Lowell Gustafson" userId="d433956d-1fd3-4ac4-9338-a820f0c8cb50" providerId="ADAL" clId="{389A3430-0A51-43CF-91EB-A0B8CB4DB7B4}" dt="2023-10-06T12:58:11.163" v="9" actId="478"/>
          <ac:picMkLst>
            <pc:docMk/>
            <pc:sldMk cId="1554701569" sldId="280"/>
            <ac:picMk id="1026" creationId="{30258854-59F8-E39E-2A6F-C85A8FF74605}"/>
          </ac:picMkLst>
        </pc:picChg>
      </pc:sldChg>
      <pc:sldChg chg="add del">
        <pc:chgData name="Lowell Gustafson" userId="d433956d-1fd3-4ac4-9338-a820f0c8cb50" providerId="ADAL" clId="{389A3430-0A51-43CF-91EB-A0B8CB4DB7B4}" dt="2023-10-06T13:00:21.324" v="22" actId="47"/>
        <pc:sldMkLst>
          <pc:docMk/>
          <pc:sldMk cId="3912121608" sldId="281"/>
        </pc:sldMkLst>
      </pc:sldChg>
    </pc:docChg>
  </pc:docChgLst>
  <pc:docChgLst>
    <pc:chgData name="Lowell Gustafson" userId="d433956d-1fd3-4ac4-9338-a820f0c8cb50" providerId="ADAL" clId="{520B613D-24EA-497C-8816-54453B22B229}"/>
    <pc:docChg chg="custSel modSld">
      <pc:chgData name="Lowell Gustafson" userId="d433956d-1fd3-4ac4-9338-a820f0c8cb50" providerId="ADAL" clId="{520B613D-24EA-497C-8816-54453B22B229}" dt="2023-10-25T13:34:57.443" v="1238" actId="20577"/>
      <pc:docMkLst>
        <pc:docMk/>
      </pc:docMkLst>
      <pc:sldChg chg="addSp delSp modSp mod">
        <pc:chgData name="Lowell Gustafson" userId="d433956d-1fd3-4ac4-9338-a820f0c8cb50" providerId="ADAL" clId="{520B613D-24EA-497C-8816-54453B22B229}" dt="2023-10-25T13:09:53.566" v="805" actId="931"/>
        <pc:sldMkLst>
          <pc:docMk/>
          <pc:sldMk cId="4253380693" sldId="258"/>
        </pc:sldMkLst>
        <pc:picChg chg="add mod">
          <ac:chgData name="Lowell Gustafson" userId="d433956d-1fd3-4ac4-9338-a820f0c8cb50" providerId="ADAL" clId="{520B613D-24EA-497C-8816-54453B22B229}" dt="2023-10-25T13:09:53.566" v="805" actId="931"/>
          <ac:picMkLst>
            <pc:docMk/>
            <pc:sldMk cId="4253380693" sldId="258"/>
            <ac:picMk id="3" creationId="{A3F75432-0E81-F9CD-6161-B3E79B25CCD0}"/>
          </ac:picMkLst>
        </pc:picChg>
        <pc:picChg chg="del">
          <ac:chgData name="Lowell Gustafson" userId="d433956d-1fd3-4ac4-9338-a820f0c8cb50" providerId="ADAL" clId="{520B613D-24EA-497C-8816-54453B22B229}" dt="2023-10-25T13:09:45.160" v="804" actId="478"/>
          <ac:picMkLst>
            <pc:docMk/>
            <pc:sldMk cId="4253380693" sldId="258"/>
            <ac:picMk id="6" creationId="{11F7A4C5-936D-FFE3-E6F5-04C275CCFA5D}"/>
          </ac:picMkLst>
        </pc:picChg>
      </pc:sldChg>
      <pc:sldChg chg="addSp delSp modSp mod modNotesTx">
        <pc:chgData name="Lowell Gustafson" userId="d433956d-1fd3-4ac4-9338-a820f0c8cb50" providerId="ADAL" clId="{520B613D-24EA-497C-8816-54453B22B229}" dt="2023-10-25T13:34:57.443" v="1238" actId="20577"/>
        <pc:sldMkLst>
          <pc:docMk/>
          <pc:sldMk cId="3303965862" sldId="273"/>
        </pc:sldMkLst>
        <pc:picChg chg="del">
          <ac:chgData name="Lowell Gustafson" userId="d433956d-1fd3-4ac4-9338-a820f0c8cb50" providerId="ADAL" clId="{520B613D-24EA-497C-8816-54453B22B229}" dt="2023-10-25T12:51:29.685" v="0" actId="478"/>
          <ac:picMkLst>
            <pc:docMk/>
            <pc:sldMk cId="3303965862" sldId="273"/>
            <ac:picMk id="3" creationId="{3A553407-4314-6F4C-957A-DFA8E9EEA75F}"/>
          </ac:picMkLst>
        </pc:picChg>
        <pc:picChg chg="add del mod">
          <ac:chgData name="Lowell Gustafson" userId="d433956d-1fd3-4ac4-9338-a820f0c8cb50" providerId="ADAL" clId="{520B613D-24EA-497C-8816-54453B22B229}" dt="2023-10-25T12:59:13.470" v="802" actId="478"/>
          <ac:picMkLst>
            <pc:docMk/>
            <pc:sldMk cId="3303965862" sldId="273"/>
            <ac:picMk id="4" creationId="{BAD63D28-DECE-7FA0-D9C3-48433C7DAC5A}"/>
          </ac:picMkLst>
        </pc:picChg>
        <pc:picChg chg="add mod">
          <ac:chgData name="Lowell Gustafson" userId="d433956d-1fd3-4ac4-9338-a820f0c8cb50" providerId="ADAL" clId="{520B613D-24EA-497C-8816-54453B22B229}" dt="2023-10-25T12:59:23.123" v="803" actId="931"/>
          <ac:picMkLst>
            <pc:docMk/>
            <pc:sldMk cId="3303965862" sldId="273"/>
            <ac:picMk id="6" creationId="{8A005BEB-0CD5-FD86-3154-4D32E4F6C40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690016-882A-4D77-96CF-3E19B45F8E3F}" type="datetimeFigureOut">
              <a:rPr lang="en-US" smtClean="0"/>
              <a:t>11/1/2023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E8B1A1-4B5C-48BC-A8C0-5B6BCE7DC263}" type="slidenum">
              <a:rPr lang="en-US" smtClean="0"/>
              <a:t>‹#›</a:t>
            </a:fld>
            <a:endParaRPr lang="en-US"/>
          </a:p>
        </p:txBody>
      </p:sp>
    </p:spTree>
    <p:extLst>
      <p:ext uri="{BB962C8B-B14F-4D97-AF65-F5344CB8AC3E}">
        <p14:creationId xmlns:p14="http://schemas.microsoft.com/office/powerpoint/2010/main" val="3816535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religious idea: God is beyond, super-natural but in control of nature.  Man is in God’s image, and is beyond nature, and in control of it.  Hubris has caused the environmental crisis.</a:t>
            </a:r>
          </a:p>
          <a:p>
            <a:r>
              <a:rPr lang="en-US" dirty="0"/>
              <a:t>  </a:t>
            </a:r>
          </a:p>
          <a:p>
            <a:r>
              <a:rPr lang="en-US" dirty="0"/>
              <a:t>Common origins: big bang, LUCA, small band in Africa. First era of globalization is when homo erectus and then homo sapiens migrate beyond Africa.</a:t>
            </a:r>
          </a:p>
          <a:p>
            <a:endParaRPr lang="en-US" dirty="0"/>
          </a:p>
          <a:p>
            <a:r>
              <a:rPr lang="en-US" dirty="0"/>
              <a:t>Individual maturity from realization that many generations came before me, many will come after me.  Species maturity likewise.</a:t>
            </a:r>
          </a:p>
          <a:p>
            <a:endParaRPr lang="en-US" dirty="0"/>
          </a:p>
          <a:p>
            <a:r>
              <a:rPr lang="en-US" dirty="0"/>
              <a:t>My personal end is not the end of the story.  The end of humanity is not.  The end of Earth is not.  Still reasons for optimism.  There are star nurseries now that are just beginning their life cycles.  There may be universal beginnings just getting underway.</a:t>
            </a:r>
          </a:p>
          <a:p>
            <a:endParaRPr lang="en-US" dirty="0"/>
          </a:p>
          <a:p>
            <a:r>
              <a:rPr lang="en-US" dirty="0"/>
              <a:t>We are part of a universal past and perhaps a multiversal present that gives us evidence for endless options.  In the short term, that means that the utopians who look for overarching solutions and the reformists who seek to identify the next step forward are as more the realists than those who think we are doomed to repeat the stage of the past to which they </a:t>
            </a:r>
            <a:r>
              <a:rPr lang="en-US"/>
              <a:t>are wedded.</a:t>
            </a:r>
            <a:endParaRPr lang="en-US" dirty="0"/>
          </a:p>
        </p:txBody>
      </p:sp>
      <p:sp>
        <p:nvSpPr>
          <p:cNvPr id="4" name="Slide Number Placeholder 3"/>
          <p:cNvSpPr>
            <a:spLocks noGrp="1"/>
          </p:cNvSpPr>
          <p:nvPr>
            <p:ph type="sldNum" sz="quarter" idx="5"/>
          </p:nvPr>
        </p:nvSpPr>
        <p:spPr/>
        <p:txBody>
          <a:bodyPr/>
          <a:lstStyle/>
          <a:p>
            <a:fld id="{DAE8B1A1-4B5C-48BC-A8C0-5B6BCE7DC263}" type="slidenum">
              <a:rPr lang="en-US" smtClean="0"/>
              <a:t>19</a:t>
            </a:fld>
            <a:endParaRPr lang="en-US"/>
          </a:p>
        </p:txBody>
      </p:sp>
    </p:spTree>
    <p:extLst>
      <p:ext uri="{BB962C8B-B14F-4D97-AF65-F5344CB8AC3E}">
        <p14:creationId xmlns:p14="http://schemas.microsoft.com/office/powerpoint/2010/main" val="665948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BE7947-B837-FA20-CC83-E9E5AB7DB4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EB5DDD10-FD19-3002-0CEF-F2D25989B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AA834A2D-C912-4D49-3D1D-6D2827F2DBC9}"/>
              </a:ext>
            </a:extLst>
          </p:cNvPr>
          <p:cNvSpPr>
            <a:spLocks noGrp="1"/>
          </p:cNvSpPr>
          <p:nvPr>
            <p:ph type="dt" sz="half" idx="10"/>
          </p:nvPr>
        </p:nvSpPr>
        <p:spPr/>
        <p:txBody>
          <a:bodyPr/>
          <a:lstStyle/>
          <a:p>
            <a:fld id="{20570D30-AB67-448E-ACE1-733462B05337}" type="datetimeFigureOut">
              <a:rPr lang="en-US" smtClean="0"/>
              <a:t>11/1/2023</a:t>
            </a:fld>
            <a:endParaRPr lang="en-US"/>
          </a:p>
        </p:txBody>
      </p:sp>
      <p:sp>
        <p:nvSpPr>
          <p:cNvPr id="5" name="Footer Placeholder 4">
            <a:extLst>
              <a:ext uri="{FF2B5EF4-FFF2-40B4-BE49-F238E27FC236}">
                <a16:creationId xmlns:a16="http://schemas.microsoft.com/office/drawing/2014/main" xmlns="" id="{F3177176-BF92-CCF7-2E3F-3B47500C8C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32BB165-EE0E-3596-F62A-2F851B88845B}"/>
              </a:ext>
            </a:extLst>
          </p:cNvPr>
          <p:cNvSpPr>
            <a:spLocks noGrp="1"/>
          </p:cNvSpPr>
          <p:nvPr>
            <p:ph type="sldNum" sz="quarter" idx="12"/>
          </p:nvPr>
        </p:nvSpPr>
        <p:spPr/>
        <p:txBody>
          <a:bodyPr/>
          <a:lstStyle/>
          <a:p>
            <a:fld id="{EB725EE6-DC43-4341-A0A2-8AF5D07C56B8}" type="slidenum">
              <a:rPr lang="en-US" smtClean="0"/>
              <a:t>‹#›</a:t>
            </a:fld>
            <a:endParaRPr lang="en-US"/>
          </a:p>
        </p:txBody>
      </p:sp>
    </p:spTree>
    <p:extLst>
      <p:ext uri="{BB962C8B-B14F-4D97-AF65-F5344CB8AC3E}">
        <p14:creationId xmlns:p14="http://schemas.microsoft.com/office/powerpoint/2010/main" val="261648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95E426-F257-11E4-8B74-1457D440B9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7A02F65-428C-105C-D69C-E610F927E3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050487C-504E-4622-3ED5-7596571FCCCA}"/>
              </a:ext>
            </a:extLst>
          </p:cNvPr>
          <p:cNvSpPr>
            <a:spLocks noGrp="1"/>
          </p:cNvSpPr>
          <p:nvPr>
            <p:ph type="dt" sz="half" idx="10"/>
          </p:nvPr>
        </p:nvSpPr>
        <p:spPr/>
        <p:txBody>
          <a:bodyPr/>
          <a:lstStyle/>
          <a:p>
            <a:fld id="{20570D30-AB67-448E-ACE1-733462B05337}" type="datetimeFigureOut">
              <a:rPr lang="en-US" smtClean="0"/>
              <a:t>11/1/2023</a:t>
            </a:fld>
            <a:endParaRPr lang="en-US"/>
          </a:p>
        </p:txBody>
      </p:sp>
      <p:sp>
        <p:nvSpPr>
          <p:cNvPr id="5" name="Footer Placeholder 4">
            <a:extLst>
              <a:ext uri="{FF2B5EF4-FFF2-40B4-BE49-F238E27FC236}">
                <a16:creationId xmlns:a16="http://schemas.microsoft.com/office/drawing/2014/main" xmlns="" id="{573CF4F2-D6E3-52E5-01D8-18C0F79431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2677E92-DDB6-59C5-6C54-901599151DEB}"/>
              </a:ext>
            </a:extLst>
          </p:cNvPr>
          <p:cNvSpPr>
            <a:spLocks noGrp="1"/>
          </p:cNvSpPr>
          <p:nvPr>
            <p:ph type="sldNum" sz="quarter" idx="12"/>
          </p:nvPr>
        </p:nvSpPr>
        <p:spPr/>
        <p:txBody>
          <a:bodyPr/>
          <a:lstStyle/>
          <a:p>
            <a:fld id="{EB725EE6-DC43-4341-A0A2-8AF5D07C56B8}" type="slidenum">
              <a:rPr lang="en-US" smtClean="0"/>
              <a:t>‹#›</a:t>
            </a:fld>
            <a:endParaRPr lang="en-US"/>
          </a:p>
        </p:txBody>
      </p:sp>
    </p:spTree>
    <p:extLst>
      <p:ext uri="{BB962C8B-B14F-4D97-AF65-F5344CB8AC3E}">
        <p14:creationId xmlns:p14="http://schemas.microsoft.com/office/powerpoint/2010/main" val="3431906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5E391A-DA83-0104-8596-A2139CDDB5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DAB7310F-96DA-FE14-87C6-99A13D7B48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EB664FE4-EC68-514D-B852-77627605822D}"/>
              </a:ext>
            </a:extLst>
          </p:cNvPr>
          <p:cNvSpPr>
            <a:spLocks noGrp="1"/>
          </p:cNvSpPr>
          <p:nvPr>
            <p:ph type="dt" sz="half" idx="10"/>
          </p:nvPr>
        </p:nvSpPr>
        <p:spPr/>
        <p:txBody>
          <a:bodyPr/>
          <a:lstStyle/>
          <a:p>
            <a:fld id="{20570D30-AB67-448E-ACE1-733462B05337}" type="datetimeFigureOut">
              <a:rPr lang="en-US" smtClean="0"/>
              <a:t>11/1/2023</a:t>
            </a:fld>
            <a:endParaRPr lang="en-US"/>
          </a:p>
        </p:txBody>
      </p:sp>
      <p:sp>
        <p:nvSpPr>
          <p:cNvPr id="5" name="Footer Placeholder 4">
            <a:extLst>
              <a:ext uri="{FF2B5EF4-FFF2-40B4-BE49-F238E27FC236}">
                <a16:creationId xmlns:a16="http://schemas.microsoft.com/office/drawing/2014/main" xmlns="" id="{38509DAD-5299-157F-F1F9-A9B4A66990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2323FE8-632B-610C-4F63-9EBEECC1B474}"/>
              </a:ext>
            </a:extLst>
          </p:cNvPr>
          <p:cNvSpPr>
            <a:spLocks noGrp="1"/>
          </p:cNvSpPr>
          <p:nvPr>
            <p:ph type="sldNum" sz="quarter" idx="12"/>
          </p:nvPr>
        </p:nvSpPr>
        <p:spPr/>
        <p:txBody>
          <a:bodyPr/>
          <a:lstStyle/>
          <a:p>
            <a:fld id="{EB725EE6-DC43-4341-A0A2-8AF5D07C56B8}" type="slidenum">
              <a:rPr lang="en-US" smtClean="0"/>
              <a:t>‹#›</a:t>
            </a:fld>
            <a:endParaRPr lang="en-US"/>
          </a:p>
        </p:txBody>
      </p:sp>
    </p:spTree>
    <p:extLst>
      <p:ext uri="{BB962C8B-B14F-4D97-AF65-F5344CB8AC3E}">
        <p14:creationId xmlns:p14="http://schemas.microsoft.com/office/powerpoint/2010/main" val="921023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73000B-5C92-B747-4832-753C655A0F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9A342C8-CC88-8510-D4F0-444B6139C5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954E4682-11BF-4F16-3F01-2007E79423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CAABCA9-5323-AAE4-3325-5F4B2B6DF51F}"/>
              </a:ext>
            </a:extLst>
          </p:cNvPr>
          <p:cNvSpPr>
            <a:spLocks noGrp="1"/>
          </p:cNvSpPr>
          <p:nvPr>
            <p:ph type="dt" sz="half" idx="10"/>
          </p:nvPr>
        </p:nvSpPr>
        <p:spPr/>
        <p:txBody>
          <a:bodyPr/>
          <a:lstStyle/>
          <a:p>
            <a:fld id="{20570D30-AB67-448E-ACE1-733462B05337}" type="datetimeFigureOut">
              <a:rPr lang="en-US" smtClean="0"/>
              <a:t>11/1/2023</a:t>
            </a:fld>
            <a:endParaRPr lang="en-US"/>
          </a:p>
        </p:txBody>
      </p:sp>
      <p:sp>
        <p:nvSpPr>
          <p:cNvPr id="6" name="Footer Placeholder 5">
            <a:extLst>
              <a:ext uri="{FF2B5EF4-FFF2-40B4-BE49-F238E27FC236}">
                <a16:creationId xmlns:a16="http://schemas.microsoft.com/office/drawing/2014/main" xmlns="" id="{C9FF18AB-BD07-3AAA-8FA8-47D5F8CAED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6B2EA47-0635-CD48-8FC4-209AE930AB63}"/>
              </a:ext>
            </a:extLst>
          </p:cNvPr>
          <p:cNvSpPr>
            <a:spLocks noGrp="1"/>
          </p:cNvSpPr>
          <p:nvPr>
            <p:ph type="sldNum" sz="quarter" idx="12"/>
          </p:nvPr>
        </p:nvSpPr>
        <p:spPr/>
        <p:txBody>
          <a:bodyPr/>
          <a:lstStyle/>
          <a:p>
            <a:fld id="{EB725EE6-DC43-4341-A0A2-8AF5D07C56B8}" type="slidenum">
              <a:rPr lang="en-US" smtClean="0"/>
              <a:t>‹#›</a:t>
            </a:fld>
            <a:endParaRPr lang="en-US"/>
          </a:p>
        </p:txBody>
      </p:sp>
    </p:spTree>
    <p:extLst>
      <p:ext uri="{BB962C8B-B14F-4D97-AF65-F5344CB8AC3E}">
        <p14:creationId xmlns:p14="http://schemas.microsoft.com/office/powerpoint/2010/main" val="1244651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05F6B5-4990-3C46-C82A-C96F03B3A8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B2627BFC-C433-4887-63A8-B90B5F2D8F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3D3B9C7E-DB58-1B87-0154-3D3485DB6A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518FD4B2-74F8-945C-70B9-53863FE9B3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A5FE56E-EEF1-08EB-032F-DA8BF15430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D0C9A1D0-A799-3142-AB59-2EAEDE98F3F9}"/>
              </a:ext>
            </a:extLst>
          </p:cNvPr>
          <p:cNvSpPr>
            <a:spLocks noGrp="1"/>
          </p:cNvSpPr>
          <p:nvPr>
            <p:ph type="dt" sz="half" idx="10"/>
          </p:nvPr>
        </p:nvSpPr>
        <p:spPr/>
        <p:txBody>
          <a:bodyPr/>
          <a:lstStyle/>
          <a:p>
            <a:fld id="{20570D30-AB67-448E-ACE1-733462B05337}" type="datetimeFigureOut">
              <a:rPr lang="en-US" smtClean="0"/>
              <a:t>11/1/2023</a:t>
            </a:fld>
            <a:endParaRPr lang="en-US"/>
          </a:p>
        </p:txBody>
      </p:sp>
      <p:sp>
        <p:nvSpPr>
          <p:cNvPr id="8" name="Footer Placeholder 7">
            <a:extLst>
              <a:ext uri="{FF2B5EF4-FFF2-40B4-BE49-F238E27FC236}">
                <a16:creationId xmlns:a16="http://schemas.microsoft.com/office/drawing/2014/main" xmlns="" id="{47D4DFC1-A097-0045-337E-CFEADB709F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08108656-F01E-9E8F-B59A-7CDB66B26C14}"/>
              </a:ext>
            </a:extLst>
          </p:cNvPr>
          <p:cNvSpPr>
            <a:spLocks noGrp="1"/>
          </p:cNvSpPr>
          <p:nvPr>
            <p:ph type="sldNum" sz="quarter" idx="12"/>
          </p:nvPr>
        </p:nvSpPr>
        <p:spPr/>
        <p:txBody>
          <a:bodyPr/>
          <a:lstStyle/>
          <a:p>
            <a:fld id="{EB725EE6-DC43-4341-A0A2-8AF5D07C56B8}" type="slidenum">
              <a:rPr lang="en-US" smtClean="0"/>
              <a:t>‹#›</a:t>
            </a:fld>
            <a:endParaRPr lang="en-US"/>
          </a:p>
        </p:txBody>
      </p:sp>
    </p:spTree>
    <p:extLst>
      <p:ext uri="{BB962C8B-B14F-4D97-AF65-F5344CB8AC3E}">
        <p14:creationId xmlns:p14="http://schemas.microsoft.com/office/powerpoint/2010/main" val="410234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649BB4-A1BA-7B55-B210-3D35AD0DC9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997088B9-2BC9-753D-B163-BBF847D31C23}"/>
              </a:ext>
            </a:extLst>
          </p:cNvPr>
          <p:cNvSpPr>
            <a:spLocks noGrp="1"/>
          </p:cNvSpPr>
          <p:nvPr>
            <p:ph type="dt" sz="half" idx="10"/>
          </p:nvPr>
        </p:nvSpPr>
        <p:spPr/>
        <p:txBody>
          <a:bodyPr/>
          <a:lstStyle/>
          <a:p>
            <a:fld id="{20570D30-AB67-448E-ACE1-733462B05337}" type="datetimeFigureOut">
              <a:rPr lang="en-US" smtClean="0"/>
              <a:t>11/1/2023</a:t>
            </a:fld>
            <a:endParaRPr lang="en-US"/>
          </a:p>
        </p:txBody>
      </p:sp>
      <p:sp>
        <p:nvSpPr>
          <p:cNvPr id="4" name="Footer Placeholder 3">
            <a:extLst>
              <a:ext uri="{FF2B5EF4-FFF2-40B4-BE49-F238E27FC236}">
                <a16:creationId xmlns:a16="http://schemas.microsoft.com/office/drawing/2014/main" xmlns="" id="{67E8ECB6-7A41-8AAE-48E9-DFD7FD369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CDFFDF1-66B0-A1A4-ABA3-CEB5F01643F3}"/>
              </a:ext>
            </a:extLst>
          </p:cNvPr>
          <p:cNvSpPr>
            <a:spLocks noGrp="1"/>
          </p:cNvSpPr>
          <p:nvPr>
            <p:ph type="sldNum" sz="quarter" idx="12"/>
          </p:nvPr>
        </p:nvSpPr>
        <p:spPr/>
        <p:txBody>
          <a:bodyPr/>
          <a:lstStyle/>
          <a:p>
            <a:fld id="{EB725EE6-DC43-4341-A0A2-8AF5D07C56B8}" type="slidenum">
              <a:rPr lang="en-US" smtClean="0"/>
              <a:t>‹#›</a:t>
            </a:fld>
            <a:endParaRPr lang="en-US"/>
          </a:p>
        </p:txBody>
      </p:sp>
    </p:spTree>
    <p:extLst>
      <p:ext uri="{BB962C8B-B14F-4D97-AF65-F5344CB8AC3E}">
        <p14:creationId xmlns:p14="http://schemas.microsoft.com/office/powerpoint/2010/main" val="694859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EF602BF-4E65-4F10-6098-BD1243C1B7F3}"/>
              </a:ext>
            </a:extLst>
          </p:cNvPr>
          <p:cNvSpPr>
            <a:spLocks noGrp="1"/>
          </p:cNvSpPr>
          <p:nvPr>
            <p:ph type="dt" sz="half" idx="10"/>
          </p:nvPr>
        </p:nvSpPr>
        <p:spPr/>
        <p:txBody>
          <a:bodyPr/>
          <a:lstStyle/>
          <a:p>
            <a:fld id="{20570D30-AB67-448E-ACE1-733462B05337}" type="datetimeFigureOut">
              <a:rPr lang="en-US" smtClean="0"/>
              <a:t>11/1/2023</a:t>
            </a:fld>
            <a:endParaRPr lang="en-US"/>
          </a:p>
        </p:txBody>
      </p:sp>
      <p:sp>
        <p:nvSpPr>
          <p:cNvPr id="3" name="Footer Placeholder 2">
            <a:extLst>
              <a:ext uri="{FF2B5EF4-FFF2-40B4-BE49-F238E27FC236}">
                <a16:creationId xmlns:a16="http://schemas.microsoft.com/office/drawing/2014/main" xmlns="" id="{C834695C-FD8C-4EAC-12F6-AE6175B1F2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8C71C27B-7096-374D-4FE6-A066770A906A}"/>
              </a:ext>
            </a:extLst>
          </p:cNvPr>
          <p:cNvSpPr>
            <a:spLocks noGrp="1"/>
          </p:cNvSpPr>
          <p:nvPr>
            <p:ph type="sldNum" sz="quarter" idx="12"/>
          </p:nvPr>
        </p:nvSpPr>
        <p:spPr/>
        <p:txBody>
          <a:bodyPr/>
          <a:lstStyle/>
          <a:p>
            <a:fld id="{EB725EE6-DC43-4341-A0A2-8AF5D07C56B8}" type="slidenum">
              <a:rPr lang="en-US" smtClean="0"/>
              <a:t>‹#›</a:t>
            </a:fld>
            <a:endParaRPr lang="en-US"/>
          </a:p>
        </p:txBody>
      </p:sp>
    </p:spTree>
    <p:extLst>
      <p:ext uri="{BB962C8B-B14F-4D97-AF65-F5344CB8AC3E}">
        <p14:creationId xmlns:p14="http://schemas.microsoft.com/office/powerpoint/2010/main" val="1835647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F7C11A-B862-56AC-2A68-8DC68416C5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AB79AA9-FEAF-60F0-33EC-9BA41D5984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06F53A6B-25F5-75D0-1FBF-4FB80B3692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FB0DBD8-6DE1-288E-1638-6646EA96C2F3}"/>
              </a:ext>
            </a:extLst>
          </p:cNvPr>
          <p:cNvSpPr>
            <a:spLocks noGrp="1"/>
          </p:cNvSpPr>
          <p:nvPr>
            <p:ph type="dt" sz="half" idx="10"/>
          </p:nvPr>
        </p:nvSpPr>
        <p:spPr/>
        <p:txBody>
          <a:bodyPr/>
          <a:lstStyle/>
          <a:p>
            <a:fld id="{20570D30-AB67-448E-ACE1-733462B05337}" type="datetimeFigureOut">
              <a:rPr lang="en-US" smtClean="0"/>
              <a:t>11/1/2023</a:t>
            </a:fld>
            <a:endParaRPr lang="en-US"/>
          </a:p>
        </p:txBody>
      </p:sp>
      <p:sp>
        <p:nvSpPr>
          <p:cNvPr id="6" name="Footer Placeholder 5">
            <a:extLst>
              <a:ext uri="{FF2B5EF4-FFF2-40B4-BE49-F238E27FC236}">
                <a16:creationId xmlns:a16="http://schemas.microsoft.com/office/drawing/2014/main" xmlns="" id="{8F602DFC-87FB-7401-9CD6-5DA839568E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ADDDFFF-4AE3-7474-730C-C0C9B759F875}"/>
              </a:ext>
            </a:extLst>
          </p:cNvPr>
          <p:cNvSpPr>
            <a:spLocks noGrp="1"/>
          </p:cNvSpPr>
          <p:nvPr>
            <p:ph type="sldNum" sz="quarter" idx="12"/>
          </p:nvPr>
        </p:nvSpPr>
        <p:spPr/>
        <p:txBody>
          <a:bodyPr/>
          <a:lstStyle/>
          <a:p>
            <a:fld id="{EB725EE6-DC43-4341-A0A2-8AF5D07C56B8}" type="slidenum">
              <a:rPr lang="en-US" smtClean="0"/>
              <a:t>‹#›</a:t>
            </a:fld>
            <a:endParaRPr lang="en-US"/>
          </a:p>
        </p:txBody>
      </p:sp>
    </p:spTree>
    <p:extLst>
      <p:ext uri="{BB962C8B-B14F-4D97-AF65-F5344CB8AC3E}">
        <p14:creationId xmlns:p14="http://schemas.microsoft.com/office/powerpoint/2010/main" val="378546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13ECFC-4B52-0E5A-0A61-3CCBC696BF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8C13F613-F355-52F5-A04B-DB64931729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7C51BF5C-BEE9-8ED3-44AB-3B76C6511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6E0AA28-863F-53F9-1449-97B1C0CD478F}"/>
              </a:ext>
            </a:extLst>
          </p:cNvPr>
          <p:cNvSpPr>
            <a:spLocks noGrp="1"/>
          </p:cNvSpPr>
          <p:nvPr>
            <p:ph type="dt" sz="half" idx="10"/>
          </p:nvPr>
        </p:nvSpPr>
        <p:spPr/>
        <p:txBody>
          <a:bodyPr/>
          <a:lstStyle/>
          <a:p>
            <a:fld id="{20570D30-AB67-448E-ACE1-733462B05337}" type="datetimeFigureOut">
              <a:rPr lang="en-US" smtClean="0"/>
              <a:t>11/1/2023</a:t>
            </a:fld>
            <a:endParaRPr lang="en-US"/>
          </a:p>
        </p:txBody>
      </p:sp>
      <p:sp>
        <p:nvSpPr>
          <p:cNvPr id="6" name="Footer Placeholder 5">
            <a:extLst>
              <a:ext uri="{FF2B5EF4-FFF2-40B4-BE49-F238E27FC236}">
                <a16:creationId xmlns:a16="http://schemas.microsoft.com/office/drawing/2014/main" xmlns="" id="{BE8983E0-6CA6-10A0-FB3E-E6479E36BD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195616A-DB55-229A-4785-D474261C608E}"/>
              </a:ext>
            </a:extLst>
          </p:cNvPr>
          <p:cNvSpPr>
            <a:spLocks noGrp="1"/>
          </p:cNvSpPr>
          <p:nvPr>
            <p:ph type="sldNum" sz="quarter" idx="12"/>
          </p:nvPr>
        </p:nvSpPr>
        <p:spPr/>
        <p:txBody>
          <a:bodyPr/>
          <a:lstStyle/>
          <a:p>
            <a:fld id="{EB725EE6-DC43-4341-A0A2-8AF5D07C56B8}" type="slidenum">
              <a:rPr lang="en-US" smtClean="0"/>
              <a:t>‹#›</a:t>
            </a:fld>
            <a:endParaRPr lang="en-US"/>
          </a:p>
        </p:txBody>
      </p:sp>
    </p:spTree>
    <p:extLst>
      <p:ext uri="{BB962C8B-B14F-4D97-AF65-F5344CB8AC3E}">
        <p14:creationId xmlns:p14="http://schemas.microsoft.com/office/powerpoint/2010/main" val="270684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E0A37D-AE4A-134C-BDCB-AFEFA8DEC5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B9630F30-07E5-5713-D1B9-7622C0C01C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D2C9C68-931F-F9EE-FF9E-4AB328F9959B}"/>
              </a:ext>
            </a:extLst>
          </p:cNvPr>
          <p:cNvSpPr>
            <a:spLocks noGrp="1"/>
          </p:cNvSpPr>
          <p:nvPr>
            <p:ph type="dt" sz="half" idx="10"/>
          </p:nvPr>
        </p:nvSpPr>
        <p:spPr/>
        <p:txBody>
          <a:bodyPr/>
          <a:lstStyle/>
          <a:p>
            <a:fld id="{20570D30-AB67-448E-ACE1-733462B05337}" type="datetimeFigureOut">
              <a:rPr lang="en-US" smtClean="0"/>
              <a:t>11/1/2023</a:t>
            </a:fld>
            <a:endParaRPr lang="en-US"/>
          </a:p>
        </p:txBody>
      </p:sp>
      <p:sp>
        <p:nvSpPr>
          <p:cNvPr id="5" name="Footer Placeholder 4">
            <a:extLst>
              <a:ext uri="{FF2B5EF4-FFF2-40B4-BE49-F238E27FC236}">
                <a16:creationId xmlns:a16="http://schemas.microsoft.com/office/drawing/2014/main" xmlns="" id="{E8BD6326-88EE-D5AA-401D-782DBE7B9A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6AE546D-A67F-A06E-F7CC-ECACF0D6FC9B}"/>
              </a:ext>
            </a:extLst>
          </p:cNvPr>
          <p:cNvSpPr>
            <a:spLocks noGrp="1"/>
          </p:cNvSpPr>
          <p:nvPr>
            <p:ph type="sldNum" sz="quarter" idx="12"/>
          </p:nvPr>
        </p:nvSpPr>
        <p:spPr/>
        <p:txBody>
          <a:bodyPr/>
          <a:lstStyle/>
          <a:p>
            <a:fld id="{EB725EE6-DC43-4341-A0A2-8AF5D07C56B8}" type="slidenum">
              <a:rPr lang="en-US" smtClean="0"/>
              <a:t>‹#›</a:t>
            </a:fld>
            <a:endParaRPr lang="en-US"/>
          </a:p>
        </p:txBody>
      </p:sp>
    </p:spTree>
    <p:extLst>
      <p:ext uri="{BB962C8B-B14F-4D97-AF65-F5344CB8AC3E}">
        <p14:creationId xmlns:p14="http://schemas.microsoft.com/office/powerpoint/2010/main" val="4171323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454E179-BF33-AF17-8D82-A5A4F0CB4C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47D36CE3-F9A0-DD35-F65B-98F0C96098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6D40390-51DB-8A58-FA54-234FB06533C9}"/>
              </a:ext>
            </a:extLst>
          </p:cNvPr>
          <p:cNvSpPr>
            <a:spLocks noGrp="1"/>
          </p:cNvSpPr>
          <p:nvPr>
            <p:ph type="dt" sz="half" idx="10"/>
          </p:nvPr>
        </p:nvSpPr>
        <p:spPr/>
        <p:txBody>
          <a:bodyPr/>
          <a:lstStyle/>
          <a:p>
            <a:fld id="{20570D30-AB67-448E-ACE1-733462B05337}" type="datetimeFigureOut">
              <a:rPr lang="en-US" smtClean="0"/>
              <a:t>11/1/2023</a:t>
            </a:fld>
            <a:endParaRPr lang="en-US"/>
          </a:p>
        </p:txBody>
      </p:sp>
      <p:sp>
        <p:nvSpPr>
          <p:cNvPr id="5" name="Footer Placeholder 4">
            <a:extLst>
              <a:ext uri="{FF2B5EF4-FFF2-40B4-BE49-F238E27FC236}">
                <a16:creationId xmlns:a16="http://schemas.microsoft.com/office/drawing/2014/main" xmlns="" id="{F3A39E20-BA0C-F6AC-9CC8-1C8132DBCE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56418EF-6966-BA1C-24A8-8EE1C14DED85}"/>
              </a:ext>
            </a:extLst>
          </p:cNvPr>
          <p:cNvSpPr>
            <a:spLocks noGrp="1"/>
          </p:cNvSpPr>
          <p:nvPr>
            <p:ph type="sldNum" sz="quarter" idx="12"/>
          </p:nvPr>
        </p:nvSpPr>
        <p:spPr/>
        <p:txBody>
          <a:bodyPr/>
          <a:lstStyle/>
          <a:p>
            <a:fld id="{EB725EE6-DC43-4341-A0A2-8AF5D07C56B8}" type="slidenum">
              <a:rPr lang="en-US" smtClean="0"/>
              <a:t>‹#›</a:t>
            </a:fld>
            <a:endParaRPr lang="en-US"/>
          </a:p>
        </p:txBody>
      </p:sp>
    </p:spTree>
    <p:extLst>
      <p:ext uri="{BB962C8B-B14F-4D97-AF65-F5344CB8AC3E}">
        <p14:creationId xmlns:p14="http://schemas.microsoft.com/office/powerpoint/2010/main" val="1355646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3014C34-0091-154A-063C-B3C2847A4C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4CD43555-2F7A-978D-C070-722008F9EA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62C67A6-0591-2116-5AE1-81FB6C95C5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570D30-AB67-448E-ACE1-733462B05337}" type="datetimeFigureOut">
              <a:rPr lang="en-US" smtClean="0"/>
              <a:t>11/1/2023</a:t>
            </a:fld>
            <a:endParaRPr lang="en-US"/>
          </a:p>
        </p:txBody>
      </p:sp>
      <p:sp>
        <p:nvSpPr>
          <p:cNvPr id="5" name="Footer Placeholder 4">
            <a:extLst>
              <a:ext uri="{FF2B5EF4-FFF2-40B4-BE49-F238E27FC236}">
                <a16:creationId xmlns:a16="http://schemas.microsoft.com/office/drawing/2014/main" xmlns="" id="{31FB6973-C139-D34D-09CA-D8B7919EA7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078ED66-37D7-9356-2B62-B593A08B30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725EE6-DC43-4341-A0A2-8AF5D07C56B8}" type="slidenum">
              <a:rPr lang="en-US" smtClean="0"/>
              <a:t>‹#›</a:t>
            </a:fld>
            <a:endParaRPr lang="en-US"/>
          </a:p>
        </p:txBody>
      </p:sp>
    </p:spTree>
    <p:extLst>
      <p:ext uri="{BB962C8B-B14F-4D97-AF65-F5344CB8AC3E}">
        <p14:creationId xmlns:p14="http://schemas.microsoft.com/office/powerpoint/2010/main" val="3938571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uilding with lights on it&#10;&#10;Description automatically generated">
            <a:extLst>
              <a:ext uri="{FF2B5EF4-FFF2-40B4-BE49-F238E27FC236}">
                <a16:creationId xmlns:a16="http://schemas.microsoft.com/office/drawing/2014/main" xmlns="" id="{A3F75432-0E81-F9CD-6161-B3E79B25CC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53380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81DE8B4-A422-0108-280E-565443185D3B}"/>
              </a:ext>
            </a:extLst>
          </p:cNvPr>
          <p:cNvSpPr txBox="1"/>
          <p:nvPr/>
        </p:nvSpPr>
        <p:spPr>
          <a:xfrm>
            <a:off x="355600" y="406400"/>
            <a:ext cx="11186160" cy="2862322"/>
          </a:xfrm>
          <a:prstGeom prst="rect">
            <a:avLst/>
          </a:prstGeom>
          <a:noFill/>
        </p:spPr>
        <p:txBody>
          <a:bodyPr wrap="square" rtlCol="0">
            <a:spAutoFit/>
          </a:bodyPr>
          <a:lstStyle/>
          <a:p>
            <a:r>
              <a:rPr lang="en-US" b="0" i="0" dirty="0">
                <a:solidFill>
                  <a:srgbClr val="222222"/>
                </a:solidFill>
                <a:effectLst/>
                <a:latin typeface="Times New Roman" panose="02020603050405020304" pitchFamily="18" charset="0"/>
              </a:rPr>
              <a:t>A Bigger Mission for Big History</a:t>
            </a:r>
          </a:p>
          <a:p>
            <a:endParaRPr lang="en-US" dirty="0">
              <a:solidFill>
                <a:srgbClr val="222222"/>
              </a:solidFill>
              <a:latin typeface="Times New Roman" panose="02020603050405020304" pitchFamily="18" charset="0"/>
            </a:endParaRPr>
          </a:p>
          <a:p>
            <a:r>
              <a:rPr lang="en-US" b="0" i="0" dirty="0">
                <a:solidFill>
                  <a:srgbClr val="222222"/>
                </a:solidFill>
                <a:effectLst/>
                <a:latin typeface="Times New Roman" panose="02020603050405020304" pitchFamily="18" charset="0"/>
              </a:rPr>
              <a:t>The current definition of big history made by the </a:t>
            </a:r>
            <a:r>
              <a:rPr lang="en-US" b="0" i="0" dirty="0" err="1">
                <a:solidFill>
                  <a:srgbClr val="222222"/>
                </a:solidFill>
                <a:effectLst/>
                <a:latin typeface="Times New Roman" panose="02020603050405020304" pitchFamily="18" charset="0"/>
              </a:rPr>
              <a:t>IBHA</a:t>
            </a:r>
            <a:r>
              <a:rPr lang="en-US" b="0" i="0" dirty="0">
                <a:solidFill>
                  <a:srgbClr val="222222"/>
                </a:solidFill>
                <a:effectLst/>
                <a:latin typeface="Times New Roman" panose="02020603050405020304" pitchFamily="18" charset="0"/>
              </a:rPr>
              <a:t> is: “Big History seeks to understand the integrated history of the Cosmos, Earth, Life, and Humanity, using the best available empirical evidence and scholarly methods.”  Emergent complexity includes many other planets in addition to Earth.  Astrobiology provides reason to expect life on other habitable planets.  With that, plus the many other forms of life that are part of our own ecosystem, we see a need to expand the definition of big history.  There is not only a single chain of being from big bang to humans.  There is a complex emergence in which humanity is embedded.  Seeing humanity in splendid isolation or as the single outcome of cosmic development is not only inaccurate; it contributes to our disregard for our ecosystem on which we and other life forms depend.</a:t>
            </a:r>
            <a:endParaRPr lang="en-US" dirty="0"/>
          </a:p>
        </p:txBody>
      </p:sp>
      <p:pic>
        <p:nvPicPr>
          <p:cNvPr id="8" name="Picture 7">
            <a:extLst>
              <a:ext uri="{FF2B5EF4-FFF2-40B4-BE49-F238E27FC236}">
                <a16:creationId xmlns:a16="http://schemas.microsoft.com/office/drawing/2014/main" xmlns="" id="{828D78E1-ECD0-0807-5A11-DE68C683F4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67810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F29984D3-E8A0-5168-0889-EC1C735AB5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85095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909A78E4-9629-8D62-FD35-87EADF93A9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08651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galaxy&#10;&#10;Description automatically generated with medium confidence">
            <a:extLst>
              <a:ext uri="{FF2B5EF4-FFF2-40B4-BE49-F238E27FC236}">
                <a16:creationId xmlns:a16="http://schemas.microsoft.com/office/drawing/2014/main" xmlns="" id="{CDB1664B-1A9E-E988-2081-3DE1F01AA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13450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lanet earth with text overlay&#10;&#10;Description automatically generated">
            <a:extLst>
              <a:ext uri="{FF2B5EF4-FFF2-40B4-BE49-F238E27FC236}">
                <a16:creationId xmlns:a16="http://schemas.microsoft.com/office/drawing/2014/main" xmlns="" id="{577F4C2C-B919-2468-6746-7F6D1B6D32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68026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xmlns="" id="{5878D29D-A5CF-1E77-629A-2708226712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83478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evolution of dinosaurs from the origin of life to humans&#10;&#10;Description automatically generated">
            <a:extLst>
              <a:ext uri="{FF2B5EF4-FFF2-40B4-BE49-F238E27FC236}">
                <a16:creationId xmlns:a16="http://schemas.microsoft.com/office/drawing/2014/main" xmlns="" id="{C503295F-9CA6-B3BA-2CE0-6F36F47811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64750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DD8885FD-53DD-9BB9-3EEA-CD1579AB67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39989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lanets in space&#10;&#10;Description automatically generated">
            <a:extLst>
              <a:ext uri="{FF2B5EF4-FFF2-40B4-BE49-F238E27FC236}">
                <a16:creationId xmlns:a16="http://schemas.microsoft.com/office/drawing/2014/main" xmlns="" id="{D5BF0927-B288-C8ED-C5E4-E09D0D5A9D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27148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603E9D1-55AE-9949-DE94-52EBF5592C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43052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A3ACF711-1809-0EEE-B1FF-3F96D670F7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34625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omputer&#10;&#10;Description automatically generated">
            <a:extLst>
              <a:ext uri="{FF2B5EF4-FFF2-40B4-BE49-F238E27FC236}">
                <a16:creationId xmlns:a16="http://schemas.microsoft.com/office/drawing/2014/main" xmlns="" id="{CF28F037-752F-462D-8654-D390C4E490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37641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1064CA7F-548C-BF50-79E0-ADE44C4FC6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50950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book&#10;&#10;Description automatically generated">
            <a:extLst>
              <a:ext uri="{FF2B5EF4-FFF2-40B4-BE49-F238E27FC236}">
                <a16:creationId xmlns:a16="http://schemas.microsoft.com/office/drawing/2014/main" xmlns="" id="{6CA8E547-A1B4-151D-26DC-CC8A3B01E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54701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34A46513-B97B-D89E-A99D-C898CBAD30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8491"/>
            <a:ext cx="12192000" cy="6858000"/>
          </a:xfrm>
          <a:prstGeom prst="rect">
            <a:avLst/>
          </a:prstGeom>
        </p:spPr>
      </p:pic>
    </p:spTree>
    <p:extLst>
      <p:ext uri="{BB962C8B-B14F-4D97-AF65-F5344CB8AC3E}">
        <p14:creationId xmlns:p14="http://schemas.microsoft.com/office/powerpoint/2010/main" val="2917739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B7CF1A5-2F4D-21CE-6AF0-4829FF444B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96660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A large building with lights at night&#10;&#10;Description automatically generated">
            <a:extLst>
              <a:ext uri="{FF2B5EF4-FFF2-40B4-BE49-F238E27FC236}">
                <a16:creationId xmlns:a16="http://schemas.microsoft.com/office/drawing/2014/main" xmlns="" id="{41127EB6-D205-E824-63DA-D34CD29036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75194457"/>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8A005BEB-0CD5-FD86-3154-4D32E4F6C4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03965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327</TotalTime>
  <Words>262</Words>
  <Application>Microsoft Office PowerPoint</Application>
  <PresentationFormat>Произвольный</PresentationFormat>
  <Paragraphs>13</Paragraphs>
  <Slides>19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Lowell Gustafson</dc:creator>
  <cp:lastModifiedBy>Столярова Евгения Сергеевна</cp:lastModifiedBy>
  <cp:revision>5</cp:revision>
  <dcterms:created xsi:type="dcterms:W3CDTF">2023-08-16T12:18:49Z</dcterms:created>
  <dcterms:modified xsi:type="dcterms:W3CDTF">2023-11-01T11:30:20Z</dcterms:modified>
</cp:coreProperties>
</file>